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ptx" ContentType="application/vnd.openxmlformats-officedocument.presentationml.presentation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845" y="3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CEE41-CCF6-BF36-194C-2B9E1BC9F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37C7D4-9F00-ED8B-109F-DFCD5E420A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E1483-B23E-1AA7-0108-ED7866A14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EE29-149F-43BF-96B8-F30D9332AEA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0628-6CC7-A4AD-D493-C4A49990B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F86AC-D3C5-D086-F11E-8D61EB162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D1266-CD9A-4454-B05C-1BB67EF8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74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80855-BD73-B119-C415-40328827F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EA1F2C-2619-8C8A-8BB1-7BB598EA0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DE451-DD54-D0CF-54D9-0C466F854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EE29-149F-43BF-96B8-F30D9332AEA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856F4-A1B8-06E8-D897-D323AD15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DFCAF-A919-73C6-0575-8B42A55D8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D1266-CD9A-4454-B05C-1BB67EF8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6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DD52B7-4AC6-7958-019D-0A20F61CA8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5EBFDB-28CE-D7BF-5FA3-009B3B1507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37D5E-25DB-56D5-4A30-4CC4A08B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EE29-149F-43BF-96B8-F30D9332AEA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626F7-5A90-5FAE-EC6C-A60545873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D255B-4DBE-1D2F-51B8-907EDDB21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D1266-CD9A-4454-B05C-1BB67EF8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8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30AD3-404D-62D7-82D0-008CF0D56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AB4E7-8D17-5A30-166E-9F1B84841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F4198-563A-8DFA-9910-96A409C2E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EE29-149F-43BF-96B8-F30D9332AEA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66782-697C-0023-D805-FC185B959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6C781-1048-5AC0-322E-41B3913E2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D1266-CD9A-4454-B05C-1BB67EF8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32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704E3-21E0-0E84-1113-B2B141ED2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D6292B-1E33-CF08-996D-60FFF3B93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29716-3520-47ED-FA73-5DFDDBBAD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EE29-149F-43BF-96B8-F30D9332AEA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06242-BF1F-A0D8-363C-EEF56DA93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16B31-9381-9169-E395-F62941DE1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D1266-CD9A-4454-B05C-1BB67EF8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0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908BE-0CF0-839F-DCA7-CB4701D60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43E87-B5E5-DCCE-8080-1F32A1E95B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08ED2A-92F2-7177-270D-711CE70B58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8B885-A3E7-6E11-82A3-FD505B98C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EE29-149F-43BF-96B8-F30D9332AEA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B25AB2-280F-E5EC-42F4-1C782875C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AFA77-5042-F5D7-FA82-A4644A2DA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D1266-CD9A-4454-B05C-1BB67EF8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0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54254-DF39-AEDF-344C-98E38B0E6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FC7AFE-AF82-D5A6-7305-9622143F1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578230-6A58-1B6F-5627-094EB7F70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7FBC3A-858F-40FA-75B5-4322E47F7C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7287C9-34F7-4218-648E-38ED63EE4D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90B3D6-0228-A35A-B21F-B85F6ACA2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EE29-149F-43BF-96B8-F30D9332AEA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E21B69-439F-086A-1636-3207438BF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0335D1-3FD0-683D-16F9-E01B28EBA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D1266-CD9A-4454-B05C-1BB67EF8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3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3612A-7172-61E0-CE99-E821772D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9F02E1-BB81-B50A-7E48-E49EACE73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EE29-149F-43BF-96B8-F30D9332AEA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C5CBEF-1F5B-A952-14CC-E6C1DEC8A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5B3FB7-3A2B-8DF8-291C-B5A521475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D1266-CD9A-4454-B05C-1BB67EF8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8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E892CE-BC44-BE82-BA1C-FC265DB5A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EE29-149F-43BF-96B8-F30D9332AEA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EE11DF-B38B-8060-1D12-DC7FDE41A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4D1F60-6CE3-2608-DC3E-B77ECFC35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D1266-CD9A-4454-B05C-1BB67EF8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2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9B708-201F-3D36-B4BA-1E3A7B220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576C1-4408-0B55-7C1C-5293F4819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E9C904-E6FF-8850-F657-E2DDC7A49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997FF7-814A-2FB7-2D39-4D11CECA5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EE29-149F-43BF-96B8-F30D9332AEA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3E153-3B70-11D1-0355-68C15DD2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F3D6A-1D55-46AB-678C-9E8028146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D1266-CD9A-4454-B05C-1BB67EF8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52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C5040-E871-90A8-3EDD-E440740C8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ED749B-D339-E629-6988-0932EC0776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BDA0CA-9DAC-5098-F36E-F2D3E3CBF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8D128-2435-4710-78EB-DDB73F23A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EE29-149F-43BF-96B8-F30D9332AEA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2C7C4-C1C8-0A2B-105A-4CA2057D6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EC2AFA-6F69-DE6F-B23D-F79B096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D1266-CD9A-4454-B05C-1BB67EF8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26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4F01F5-4B7E-03AE-B781-FA9C96CEC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DB4C3D-7C68-608A-0575-A2DB4A024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48492-8C05-BDED-788A-1C6128AFB8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2EE29-149F-43BF-96B8-F30D9332AEAB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34EC0-90A8-70B2-4450-489A731062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F5B1E-8B7E-8FCC-A0CE-84EC49739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D1266-CD9A-4454-B05C-1BB67EF8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2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PowerPoint_Presentation.pptx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90F1E-6DE2-5997-FB38-CC21E3DFC2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1275B1-E731-3DA7-0FDE-BA24EB6A5F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0545DCA-80EB-2D05-A850-976319AF7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03372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6B0D0E3-9738-0FF3-CE05-F92B24916B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008485"/>
              </p:ext>
            </p:extLst>
          </p:nvPr>
        </p:nvGraphicFramePr>
        <p:xfrm>
          <a:off x="563563" y="312738"/>
          <a:ext cx="11271250" cy="623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esentation" r:id="rId2" imgW="4976138" imgH="2798311" progId="PowerPoint.Show.12">
                  <p:embed/>
                </p:oleObj>
              </mc:Choice>
              <mc:Fallback>
                <p:oleObj name="Presentation" r:id="rId2" imgW="4976138" imgH="2798311" progId="PowerPoint.Show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3" y="312738"/>
                        <a:ext cx="11271250" cy="6232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1230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Microsoft 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Miklowitz, David J.</dc:creator>
  <cp:lastModifiedBy>Miklowitz, David J.</cp:lastModifiedBy>
  <cp:revision>1</cp:revision>
  <dcterms:created xsi:type="dcterms:W3CDTF">2023-11-14T07:24:43Z</dcterms:created>
  <dcterms:modified xsi:type="dcterms:W3CDTF">2023-11-14T07:25:59Z</dcterms:modified>
</cp:coreProperties>
</file>